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B6B0AD-8304-11BC-B51D-93D8614DD719}" v="52" dt="2024-09-27T13:25:07.2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pngall.com/technology-png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oster of a car with a robotic arm&#10;&#10;Description automatically generated">
            <a:extLst>
              <a:ext uri="{FF2B5EF4-FFF2-40B4-BE49-F238E27FC236}">
                <a16:creationId xmlns:a16="http://schemas.microsoft.com/office/drawing/2014/main" id="{45C71724-34C9-1AE1-10D1-F03A51258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015" y="643467"/>
            <a:ext cx="9021969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3D3FBFC5-E6F4-3211-1EEF-FEEB36AAC0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19" b="8288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603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ckpit of an airplane&#10;&#10;Description automatically generated">
            <a:extLst>
              <a:ext uri="{FF2B5EF4-FFF2-40B4-BE49-F238E27FC236}">
                <a16:creationId xmlns:a16="http://schemas.microsoft.com/office/drawing/2014/main" id="{A8438769-A980-8795-4ADD-A58C415347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10371"/>
          <a:stretch/>
        </p:blipFill>
        <p:spPr>
          <a:xfrm>
            <a:off x="1" y="10"/>
            <a:ext cx="11862683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68775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obot with blue lights&#10;&#10;Description automatically generated">
            <a:extLst>
              <a:ext uri="{FF2B5EF4-FFF2-40B4-BE49-F238E27FC236}">
                <a16:creationId xmlns:a16="http://schemas.microsoft.com/office/drawing/2014/main" id="{F3FC183F-4314-A08F-200B-645FF4B075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33824" t="-28105" r="-23897" b="-23203"/>
          <a:stretch/>
        </p:blipFill>
        <p:spPr>
          <a:xfrm>
            <a:off x="997324" y="750794"/>
            <a:ext cx="9614653" cy="5188326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 descr="A tree with icons on it&#10;&#10;Description automatically generated" hidden="1">
            <a:extLst>
              <a:ext uri="{FF2B5EF4-FFF2-40B4-BE49-F238E27FC236}">
                <a16:creationId xmlns:a16="http://schemas.microsoft.com/office/drawing/2014/main" id="{82916B29-5A7B-7FE4-E99B-2B0D3432F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732120" y="342900"/>
            <a:ext cx="6582532" cy="6014422"/>
          </a:xfrm>
          <a:prstGeom prst="rect">
            <a:avLst/>
          </a:prstGeom>
        </p:spPr>
      </p:pic>
      <p:sp>
        <p:nvSpPr>
          <p:cNvPr id="6" name="TextBox 5" hidden="1">
            <a:extLst>
              <a:ext uri="{FF2B5EF4-FFF2-40B4-BE49-F238E27FC236}">
                <a16:creationId xmlns:a16="http://schemas.microsoft.com/office/drawing/2014/main" id="{46EF54AF-1A6A-CDC6-8736-FAC173B59F76}"/>
              </a:ext>
            </a:extLst>
          </p:cNvPr>
          <p:cNvSpPr txBox="1"/>
          <p:nvPr/>
        </p:nvSpPr>
        <p:spPr>
          <a:xfrm>
            <a:off x="2732088" y="6515100"/>
            <a:ext cx="6727825" cy="3175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/>
              <a:t>ThePhoto by PhotoAuthor is licensed under CCYYSA.</a:t>
            </a:r>
          </a:p>
        </p:txBody>
      </p:sp>
    </p:spTree>
    <p:extLst>
      <p:ext uri="{BB962C8B-B14F-4D97-AF65-F5344CB8AC3E}">
        <p14:creationId xmlns:p14="http://schemas.microsoft.com/office/powerpoint/2010/main" val="2573003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97903-BEDC-73CD-EE44-F98F4EBDD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3600">
                <a:solidFill>
                  <a:srgbClr val="FF0000"/>
                </a:solidFill>
                <a:latin typeface="Gill Sans MT"/>
              </a:rPr>
              <a:t>TEAM DRAGON</a:t>
            </a:r>
            <a:endParaRPr lang="en-US" sz="3600">
              <a:latin typeface="Gill Sans MT"/>
            </a:endParaRP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/>
              </a:rPr>
              <a:t>24CS002998-BANDYALA MANISH REDDY. 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/>
              </a:rPr>
              <a:t>24CS003048-E. SAI THEJA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/>
              </a:rPr>
              <a:t> 24CS003032-SHIVA MANI RAO. 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/>
              </a:rPr>
              <a:t>24CS003020-T.SIVARAMAKRISHA.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/>
              </a:rPr>
              <a:t> 24CS002999-ABHIRAM.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114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29</cp:revision>
  <dcterms:created xsi:type="dcterms:W3CDTF">2024-09-27T13:19:32Z</dcterms:created>
  <dcterms:modified xsi:type="dcterms:W3CDTF">2024-09-27T13:25:47Z</dcterms:modified>
</cp:coreProperties>
</file>